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0"/>
  </p:notesMasterIdLst>
  <p:sldIdLst>
    <p:sldId id="636" r:id="rId2"/>
    <p:sldId id="1366" r:id="rId3"/>
    <p:sldId id="1367" r:id="rId4"/>
    <p:sldId id="1299" r:id="rId5"/>
    <p:sldId id="1169" r:id="rId6"/>
    <p:sldId id="1393" r:id="rId7"/>
    <p:sldId id="1385" r:id="rId8"/>
    <p:sldId id="1394" r:id="rId9"/>
    <p:sldId id="1395" r:id="rId10"/>
    <p:sldId id="1386" r:id="rId11"/>
    <p:sldId id="1396" r:id="rId12"/>
    <p:sldId id="1344" r:id="rId13"/>
    <p:sldId id="1397" r:id="rId14"/>
    <p:sldId id="1398" r:id="rId15"/>
    <p:sldId id="1399" r:id="rId16"/>
    <p:sldId id="1400" r:id="rId17"/>
    <p:sldId id="1401" r:id="rId18"/>
    <p:sldId id="140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F0197-79F6-4913-8AB9-515F3CBDA238}" v="642" dt="2025-06-21T22:01:24.5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1B8F0197-79F6-4913-8AB9-515F3CBDA238}"/>
    <pc:docChg chg="custSel addSld delSld modSld sldOrd">
      <pc:chgData name="Ed Godfrey" userId="61aa7c48ee0e3db0" providerId="LiveId" clId="{1B8F0197-79F6-4913-8AB9-515F3CBDA238}" dt="2025-06-21T22:01:35.672" v="848" actId="47"/>
      <pc:docMkLst>
        <pc:docMk/>
      </pc:docMkLst>
      <pc:sldChg chg="modSp mod">
        <pc:chgData name="Ed Godfrey" userId="61aa7c48ee0e3db0" providerId="LiveId" clId="{1B8F0197-79F6-4913-8AB9-515F3CBDA238}" dt="2025-06-21T21:31:34.424" v="13" actId="20577"/>
        <pc:sldMkLst>
          <pc:docMk/>
          <pc:sldMk cId="286626818" sldId="636"/>
        </pc:sldMkLst>
        <pc:spChg chg="mod">
          <ac:chgData name="Ed Godfrey" userId="61aa7c48ee0e3db0" providerId="LiveId" clId="{1B8F0197-79F6-4913-8AB9-515F3CBDA238}" dt="2025-06-21T21:31:31.229" v="11" actId="20577"/>
          <ac:spMkLst>
            <pc:docMk/>
            <pc:sldMk cId="286626818" sldId="636"/>
            <ac:spMk id="3" creationId="{1206BF46-F60A-B583-BE9A-98813DA83DD6}"/>
          </ac:spMkLst>
        </pc:spChg>
        <pc:spChg chg="mod">
          <ac:chgData name="Ed Godfrey" userId="61aa7c48ee0e3db0" providerId="LiveId" clId="{1B8F0197-79F6-4913-8AB9-515F3CBDA238}" dt="2025-06-21T21:31:34.424" v="13" actId="20577"/>
          <ac:spMkLst>
            <pc:docMk/>
            <pc:sldMk cId="286626818" sldId="636"/>
            <ac:spMk id="4" creationId="{E81091B1-FFCB-0593-6511-1E1CB61C648D}"/>
          </ac:spMkLst>
        </pc:spChg>
      </pc:sldChg>
      <pc:sldChg chg="del">
        <pc:chgData name="Ed Godfrey" userId="61aa7c48ee0e3db0" providerId="LiveId" clId="{1B8F0197-79F6-4913-8AB9-515F3CBDA238}" dt="2025-06-21T22:01:30.695" v="840" actId="47"/>
        <pc:sldMkLst>
          <pc:docMk/>
          <pc:sldMk cId="1317570804" sldId="1102"/>
        </pc:sldMkLst>
      </pc:sldChg>
      <pc:sldChg chg="modSp ord modAnim">
        <pc:chgData name="Ed Godfrey" userId="61aa7c48ee0e3db0" providerId="LiveId" clId="{1B8F0197-79F6-4913-8AB9-515F3CBDA238}" dt="2025-06-21T21:36:10.322" v="115"/>
        <pc:sldMkLst>
          <pc:docMk/>
          <pc:sldMk cId="93068664" sldId="1169"/>
        </pc:sldMkLst>
        <pc:spChg chg="mod">
          <ac:chgData name="Ed Godfrey" userId="61aa7c48ee0e3db0" providerId="LiveId" clId="{1B8F0197-79F6-4913-8AB9-515F3CBDA238}" dt="2025-06-21T21:35:02.612" v="53" actId="20577"/>
          <ac:spMkLst>
            <pc:docMk/>
            <pc:sldMk cId="93068664" sldId="1169"/>
            <ac:spMk id="2" creationId="{F369D293-56B7-320E-68D9-8B84231B038B}"/>
          </ac:spMkLst>
        </pc:spChg>
      </pc:sldChg>
      <pc:sldChg chg="ord">
        <pc:chgData name="Ed Godfrey" userId="61aa7c48ee0e3db0" providerId="LiveId" clId="{1B8F0197-79F6-4913-8AB9-515F3CBDA238}" dt="2025-06-21T21:33:35.510" v="32"/>
        <pc:sldMkLst>
          <pc:docMk/>
          <pc:sldMk cId="1690934050" sldId="1299"/>
        </pc:sldMkLst>
      </pc:sldChg>
      <pc:sldChg chg="del">
        <pc:chgData name="Ed Godfrey" userId="61aa7c48ee0e3db0" providerId="LiveId" clId="{1B8F0197-79F6-4913-8AB9-515F3CBDA238}" dt="2025-06-21T22:01:33.191" v="844" actId="47"/>
        <pc:sldMkLst>
          <pc:docMk/>
          <pc:sldMk cId="4171547961" sldId="1330"/>
        </pc:sldMkLst>
      </pc:sldChg>
      <pc:sldChg chg="modSp mod">
        <pc:chgData name="Ed Godfrey" userId="61aa7c48ee0e3db0" providerId="LiveId" clId="{1B8F0197-79F6-4913-8AB9-515F3CBDA238}" dt="2025-06-21T21:58:44.116" v="808" actId="255"/>
        <pc:sldMkLst>
          <pc:docMk/>
          <pc:sldMk cId="722476942" sldId="1344"/>
        </pc:sldMkLst>
        <pc:spChg chg="mod">
          <ac:chgData name="Ed Godfrey" userId="61aa7c48ee0e3db0" providerId="LiveId" clId="{1B8F0197-79F6-4913-8AB9-515F3CBDA238}" dt="2025-06-21T21:58:44.116" v="808" actId="255"/>
          <ac:spMkLst>
            <pc:docMk/>
            <pc:sldMk cId="722476942" sldId="1344"/>
            <ac:spMk id="3" creationId="{520C81EB-CB7C-5B42-8F18-5E04E249EC99}"/>
          </ac:spMkLst>
        </pc:spChg>
        <pc:spChg chg="mod">
          <ac:chgData name="Ed Godfrey" userId="61aa7c48ee0e3db0" providerId="LiveId" clId="{1B8F0197-79F6-4913-8AB9-515F3CBDA238}" dt="2025-06-21T21:56:53.203" v="780" actId="20577"/>
          <ac:spMkLst>
            <pc:docMk/>
            <pc:sldMk cId="722476942" sldId="1344"/>
            <ac:spMk id="6" creationId="{E6B75A5A-1153-540F-4A3D-CB0B714D306A}"/>
          </ac:spMkLst>
        </pc:spChg>
      </pc:sldChg>
      <pc:sldChg chg="del">
        <pc:chgData name="Ed Godfrey" userId="61aa7c48ee0e3db0" providerId="LiveId" clId="{1B8F0197-79F6-4913-8AB9-515F3CBDA238}" dt="2025-06-21T22:01:29.729" v="838" actId="47"/>
        <pc:sldMkLst>
          <pc:docMk/>
          <pc:sldMk cId="2347399364" sldId="1346"/>
        </pc:sldMkLst>
      </pc:sldChg>
      <pc:sldChg chg="del">
        <pc:chgData name="Ed Godfrey" userId="61aa7c48ee0e3db0" providerId="LiveId" clId="{1B8F0197-79F6-4913-8AB9-515F3CBDA238}" dt="2025-06-21T22:01:31.167" v="841" actId="47"/>
        <pc:sldMkLst>
          <pc:docMk/>
          <pc:sldMk cId="1714539929" sldId="1347"/>
        </pc:sldMkLst>
      </pc:sldChg>
      <pc:sldChg chg="del">
        <pc:chgData name="Ed Godfrey" userId="61aa7c48ee0e3db0" providerId="LiveId" clId="{1B8F0197-79F6-4913-8AB9-515F3CBDA238}" dt="2025-06-21T22:01:32.699" v="843" actId="47"/>
        <pc:sldMkLst>
          <pc:docMk/>
          <pc:sldMk cId="2716457126" sldId="1348"/>
        </pc:sldMkLst>
      </pc:sldChg>
      <pc:sldChg chg="modSp mod">
        <pc:chgData name="Ed Godfrey" userId="61aa7c48ee0e3db0" providerId="LiveId" clId="{1B8F0197-79F6-4913-8AB9-515F3CBDA238}" dt="2025-06-21T21:33:20.994" v="30" actId="255"/>
        <pc:sldMkLst>
          <pc:docMk/>
          <pc:sldMk cId="2163520185" sldId="1367"/>
        </pc:sldMkLst>
        <pc:spChg chg="mod">
          <ac:chgData name="Ed Godfrey" userId="61aa7c48ee0e3db0" providerId="LiveId" clId="{1B8F0197-79F6-4913-8AB9-515F3CBDA238}" dt="2025-06-21T21:33:20.994" v="30" actId="255"/>
          <ac:spMkLst>
            <pc:docMk/>
            <pc:sldMk cId="2163520185" sldId="1367"/>
            <ac:spMk id="3" creationId="{50C5845A-1FEA-B6B7-A015-8F574B2B660C}"/>
          </ac:spMkLst>
        </pc:spChg>
        <pc:spChg chg="mod">
          <ac:chgData name="Ed Godfrey" userId="61aa7c48ee0e3db0" providerId="LiveId" clId="{1B8F0197-79F6-4913-8AB9-515F3CBDA238}" dt="2025-06-21T21:33:03.434" v="27" actId="20577"/>
          <ac:spMkLst>
            <pc:docMk/>
            <pc:sldMk cId="2163520185" sldId="1367"/>
            <ac:spMk id="6" creationId="{B1AA492F-7A6D-B7D4-EEBF-E1FA7EABA7B2}"/>
          </ac:spMkLst>
        </pc:spChg>
      </pc:sldChg>
      <pc:sldChg chg="del">
        <pc:chgData name="Ed Godfrey" userId="61aa7c48ee0e3db0" providerId="LiveId" clId="{1B8F0197-79F6-4913-8AB9-515F3CBDA238}" dt="2025-06-21T22:01:30.222" v="839" actId="47"/>
        <pc:sldMkLst>
          <pc:docMk/>
          <pc:sldMk cId="2627182977" sldId="1368"/>
        </pc:sldMkLst>
      </pc:sldChg>
      <pc:sldChg chg="del">
        <pc:chgData name="Ed Godfrey" userId="61aa7c48ee0e3db0" providerId="LiveId" clId="{1B8F0197-79F6-4913-8AB9-515F3CBDA238}" dt="2025-06-21T22:01:27.349" v="835" actId="47"/>
        <pc:sldMkLst>
          <pc:docMk/>
          <pc:sldMk cId="2588611181" sldId="1374"/>
        </pc:sldMkLst>
      </pc:sldChg>
      <pc:sldChg chg="del">
        <pc:chgData name="Ed Godfrey" userId="61aa7c48ee0e3db0" providerId="LiveId" clId="{1B8F0197-79F6-4913-8AB9-515F3CBDA238}" dt="2025-06-21T22:01:34.344" v="846" actId="47"/>
        <pc:sldMkLst>
          <pc:docMk/>
          <pc:sldMk cId="2382894906" sldId="1380"/>
        </pc:sldMkLst>
      </pc:sldChg>
      <pc:sldChg chg="modSp mod">
        <pc:chgData name="Ed Godfrey" userId="61aa7c48ee0e3db0" providerId="LiveId" clId="{1B8F0197-79F6-4913-8AB9-515F3CBDA238}" dt="2025-06-21T21:43:17.140" v="381" actId="255"/>
        <pc:sldMkLst>
          <pc:docMk/>
          <pc:sldMk cId="3233788010" sldId="1385"/>
        </pc:sldMkLst>
        <pc:spChg chg="mod">
          <ac:chgData name="Ed Godfrey" userId="61aa7c48ee0e3db0" providerId="LiveId" clId="{1B8F0197-79F6-4913-8AB9-515F3CBDA238}" dt="2025-06-21T21:43:17.140" v="381" actId="255"/>
          <ac:spMkLst>
            <pc:docMk/>
            <pc:sldMk cId="3233788010" sldId="1385"/>
            <ac:spMk id="3" creationId="{53C3A2C3-FB6D-1F3A-CE78-64AB35FC9D42}"/>
          </ac:spMkLst>
        </pc:spChg>
        <pc:spChg chg="mod">
          <ac:chgData name="Ed Godfrey" userId="61aa7c48ee0e3db0" providerId="LiveId" clId="{1B8F0197-79F6-4913-8AB9-515F3CBDA238}" dt="2025-06-21T21:42:25.459" v="353" actId="20577"/>
          <ac:spMkLst>
            <pc:docMk/>
            <pc:sldMk cId="3233788010" sldId="1385"/>
            <ac:spMk id="6" creationId="{917F98CE-6C9D-4975-3A9A-1D90D1C296F5}"/>
          </ac:spMkLst>
        </pc:spChg>
      </pc:sldChg>
      <pc:sldChg chg="addSp modSp mod modAnim">
        <pc:chgData name="Ed Godfrey" userId="61aa7c48ee0e3db0" providerId="LiveId" clId="{1B8F0197-79F6-4913-8AB9-515F3CBDA238}" dt="2025-06-21T21:54:31.860" v="742" actId="115"/>
        <pc:sldMkLst>
          <pc:docMk/>
          <pc:sldMk cId="2040394566" sldId="1386"/>
        </pc:sldMkLst>
        <pc:spChg chg="add mod">
          <ac:chgData name="Ed Godfrey" userId="61aa7c48ee0e3db0" providerId="LiveId" clId="{1B8F0197-79F6-4913-8AB9-515F3CBDA238}" dt="2025-06-21T21:54:31.860" v="742" actId="115"/>
          <ac:spMkLst>
            <pc:docMk/>
            <pc:sldMk cId="2040394566" sldId="1386"/>
            <ac:spMk id="2" creationId="{88559135-BE19-3FF9-C8D8-FB335750785F}"/>
          </ac:spMkLst>
        </pc:spChg>
        <pc:spChg chg="mod">
          <ac:chgData name="Ed Godfrey" userId="61aa7c48ee0e3db0" providerId="LiveId" clId="{1B8F0197-79F6-4913-8AB9-515F3CBDA238}" dt="2025-06-21T21:53:59.505" v="738" actId="115"/>
          <ac:spMkLst>
            <pc:docMk/>
            <pc:sldMk cId="2040394566" sldId="1386"/>
            <ac:spMk id="3" creationId="{DF32B75A-8CF4-E946-62A5-F052222579D1}"/>
          </ac:spMkLst>
        </pc:spChg>
        <pc:spChg chg="mod">
          <ac:chgData name="Ed Godfrey" userId="61aa7c48ee0e3db0" providerId="LiveId" clId="{1B8F0197-79F6-4913-8AB9-515F3CBDA238}" dt="2025-06-21T21:52:50.992" v="671" actId="20577"/>
          <ac:spMkLst>
            <pc:docMk/>
            <pc:sldMk cId="2040394566" sldId="1386"/>
            <ac:spMk id="6" creationId="{B83AEFDA-FB52-973B-A853-411022436452}"/>
          </ac:spMkLst>
        </pc:spChg>
      </pc:sldChg>
      <pc:sldChg chg="del">
        <pc:chgData name="Ed Godfrey" userId="61aa7c48ee0e3db0" providerId="LiveId" clId="{1B8F0197-79F6-4913-8AB9-515F3CBDA238}" dt="2025-06-21T22:01:27.888" v="836" actId="47"/>
        <pc:sldMkLst>
          <pc:docMk/>
          <pc:sldMk cId="2843217729" sldId="1387"/>
        </pc:sldMkLst>
      </pc:sldChg>
      <pc:sldChg chg="del">
        <pc:chgData name="Ed Godfrey" userId="61aa7c48ee0e3db0" providerId="LiveId" clId="{1B8F0197-79F6-4913-8AB9-515F3CBDA238}" dt="2025-06-21T22:01:29.046" v="837" actId="47"/>
        <pc:sldMkLst>
          <pc:docMk/>
          <pc:sldMk cId="217093587" sldId="1388"/>
        </pc:sldMkLst>
      </pc:sldChg>
      <pc:sldChg chg="del">
        <pc:chgData name="Ed Godfrey" userId="61aa7c48ee0e3db0" providerId="LiveId" clId="{1B8F0197-79F6-4913-8AB9-515F3CBDA238}" dt="2025-06-21T22:01:31.630" v="842" actId="47"/>
        <pc:sldMkLst>
          <pc:docMk/>
          <pc:sldMk cId="722585174" sldId="1389"/>
        </pc:sldMkLst>
      </pc:sldChg>
      <pc:sldChg chg="del">
        <pc:chgData name="Ed Godfrey" userId="61aa7c48ee0e3db0" providerId="LiveId" clId="{1B8F0197-79F6-4913-8AB9-515F3CBDA238}" dt="2025-06-21T22:01:33.739" v="845" actId="47"/>
        <pc:sldMkLst>
          <pc:docMk/>
          <pc:sldMk cId="3018418249" sldId="1390"/>
        </pc:sldMkLst>
      </pc:sldChg>
      <pc:sldChg chg="del">
        <pc:chgData name="Ed Godfrey" userId="61aa7c48ee0e3db0" providerId="LiveId" clId="{1B8F0197-79F6-4913-8AB9-515F3CBDA238}" dt="2025-06-21T22:01:34.935" v="847" actId="47"/>
        <pc:sldMkLst>
          <pc:docMk/>
          <pc:sldMk cId="208425373" sldId="1391"/>
        </pc:sldMkLst>
      </pc:sldChg>
      <pc:sldChg chg="del">
        <pc:chgData name="Ed Godfrey" userId="61aa7c48ee0e3db0" providerId="LiveId" clId="{1B8F0197-79F6-4913-8AB9-515F3CBDA238}" dt="2025-06-21T22:01:35.672" v="848" actId="47"/>
        <pc:sldMkLst>
          <pc:docMk/>
          <pc:sldMk cId="763720021" sldId="1392"/>
        </pc:sldMkLst>
      </pc:sldChg>
      <pc:sldChg chg="modSp add modAnim">
        <pc:chgData name="Ed Godfrey" userId="61aa7c48ee0e3db0" providerId="LiveId" clId="{1B8F0197-79F6-4913-8AB9-515F3CBDA238}" dt="2025-06-21T21:41:24.603" v="337" actId="20577"/>
        <pc:sldMkLst>
          <pc:docMk/>
          <pc:sldMk cId="3784119113" sldId="1393"/>
        </pc:sldMkLst>
        <pc:spChg chg="mod">
          <ac:chgData name="Ed Godfrey" userId="61aa7c48ee0e3db0" providerId="LiveId" clId="{1B8F0197-79F6-4913-8AB9-515F3CBDA238}" dt="2025-06-21T21:41:24.603" v="337" actId="20577"/>
          <ac:spMkLst>
            <pc:docMk/>
            <pc:sldMk cId="3784119113" sldId="1393"/>
            <ac:spMk id="2" creationId="{0054C1F1-44C8-BDE4-F70E-D46CAD70E8E5}"/>
          </ac:spMkLst>
        </pc:spChg>
        <pc:spChg chg="mod">
          <ac:chgData name="Ed Godfrey" userId="61aa7c48ee0e3db0" providerId="LiveId" clId="{1B8F0197-79F6-4913-8AB9-515F3CBDA238}" dt="2025-06-21T21:40:21.488" v="296" actId="113"/>
          <ac:spMkLst>
            <pc:docMk/>
            <pc:sldMk cId="3784119113" sldId="1393"/>
            <ac:spMk id="3" creationId="{CA104D7E-38BA-E4C9-1698-24AC7AFE5377}"/>
          </ac:spMkLst>
        </pc:spChg>
      </pc:sldChg>
      <pc:sldChg chg="add">
        <pc:chgData name="Ed Godfrey" userId="61aa7c48ee0e3db0" providerId="LiveId" clId="{1B8F0197-79F6-4913-8AB9-515F3CBDA238}" dt="2025-06-21T21:44:34.794" v="382"/>
        <pc:sldMkLst>
          <pc:docMk/>
          <pc:sldMk cId="3829260941" sldId="1394"/>
        </pc:sldMkLst>
      </pc:sldChg>
      <pc:sldChg chg="modSp add modAnim">
        <pc:chgData name="Ed Godfrey" userId="61aa7c48ee0e3db0" providerId="LiveId" clId="{1B8F0197-79F6-4913-8AB9-515F3CBDA238}" dt="2025-06-21T21:51:39.600" v="635" actId="6549"/>
        <pc:sldMkLst>
          <pc:docMk/>
          <pc:sldMk cId="2838932624" sldId="1395"/>
        </pc:sldMkLst>
        <pc:spChg chg="mod">
          <ac:chgData name="Ed Godfrey" userId="61aa7c48ee0e3db0" providerId="LiveId" clId="{1B8F0197-79F6-4913-8AB9-515F3CBDA238}" dt="2025-06-21T21:51:39.600" v="635" actId="6549"/>
          <ac:spMkLst>
            <pc:docMk/>
            <pc:sldMk cId="2838932624" sldId="1395"/>
            <ac:spMk id="2" creationId="{CA857EBA-4517-DE18-4E5C-6738D9D743CB}"/>
          </ac:spMkLst>
        </pc:spChg>
      </pc:sldChg>
      <pc:sldChg chg="add">
        <pc:chgData name="Ed Godfrey" userId="61aa7c48ee0e3db0" providerId="LiveId" clId="{1B8F0197-79F6-4913-8AB9-515F3CBDA238}" dt="2025-06-21T21:54:56.816" v="743"/>
        <pc:sldMkLst>
          <pc:docMk/>
          <pc:sldMk cId="83617929" sldId="1396"/>
        </pc:sldMkLst>
      </pc:sldChg>
      <pc:sldChg chg="modSp add mod">
        <pc:chgData name="Ed Godfrey" userId="61aa7c48ee0e3db0" providerId="LiveId" clId="{1B8F0197-79F6-4913-8AB9-515F3CBDA238}" dt="2025-06-21T21:59:39.021" v="817" actId="2711"/>
        <pc:sldMkLst>
          <pc:docMk/>
          <pc:sldMk cId="546926411" sldId="1397"/>
        </pc:sldMkLst>
        <pc:spChg chg="mod">
          <ac:chgData name="Ed Godfrey" userId="61aa7c48ee0e3db0" providerId="LiveId" clId="{1B8F0197-79F6-4913-8AB9-515F3CBDA238}" dt="2025-06-21T21:59:39.021" v="817" actId="2711"/>
          <ac:spMkLst>
            <pc:docMk/>
            <pc:sldMk cId="546926411" sldId="1397"/>
            <ac:spMk id="3" creationId="{15469CB4-8AD5-B802-812D-C87B063C20C4}"/>
          </ac:spMkLst>
        </pc:spChg>
      </pc:sldChg>
      <pc:sldChg chg="modSp add mod">
        <pc:chgData name="Ed Godfrey" userId="61aa7c48ee0e3db0" providerId="LiveId" clId="{1B8F0197-79F6-4913-8AB9-515F3CBDA238}" dt="2025-06-21T21:59:43.913" v="818" actId="2711"/>
        <pc:sldMkLst>
          <pc:docMk/>
          <pc:sldMk cId="968233260" sldId="1398"/>
        </pc:sldMkLst>
        <pc:spChg chg="mod">
          <ac:chgData name="Ed Godfrey" userId="61aa7c48ee0e3db0" providerId="LiveId" clId="{1B8F0197-79F6-4913-8AB9-515F3CBDA238}" dt="2025-06-21T21:59:43.913" v="818" actId="2711"/>
          <ac:spMkLst>
            <pc:docMk/>
            <pc:sldMk cId="968233260" sldId="1398"/>
            <ac:spMk id="3" creationId="{AC19AC05-058E-5F9A-F429-247101F1FFD6}"/>
          </ac:spMkLst>
        </pc:spChg>
      </pc:sldChg>
      <pc:sldChg chg="modSp add mod">
        <pc:chgData name="Ed Godfrey" userId="61aa7c48ee0e3db0" providerId="LiveId" clId="{1B8F0197-79F6-4913-8AB9-515F3CBDA238}" dt="2025-06-21T21:59:54.215" v="820" actId="20577"/>
        <pc:sldMkLst>
          <pc:docMk/>
          <pc:sldMk cId="3387618063" sldId="1399"/>
        </pc:sldMkLst>
        <pc:spChg chg="mod">
          <ac:chgData name="Ed Godfrey" userId="61aa7c48ee0e3db0" providerId="LiveId" clId="{1B8F0197-79F6-4913-8AB9-515F3CBDA238}" dt="2025-06-21T21:59:54.215" v="820" actId="20577"/>
          <ac:spMkLst>
            <pc:docMk/>
            <pc:sldMk cId="3387618063" sldId="1399"/>
            <ac:spMk id="3" creationId="{BFC5934C-D794-1A51-C39E-C892611FEB5E}"/>
          </ac:spMkLst>
        </pc:spChg>
      </pc:sldChg>
      <pc:sldChg chg="modSp add mod">
        <pc:chgData name="Ed Godfrey" userId="61aa7c48ee0e3db0" providerId="LiveId" clId="{1B8F0197-79F6-4913-8AB9-515F3CBDA238}" dt="2025-06-21T22:00:20.463" v="826" actId="255"/>
        <pc:sldMkLst>
          <pc:docMk/>
          <pc:sldMk cId="2466262330" sldId="1400"/>
        </pc:sldMkLst>
        <pc:spChg chg="mod">
          <ac:chgData name="Ed Godfrey" userId="61aa7c48ee0e3db0" providerId="LiveId" clId="{1B8F0197-79F6-4913-8AB9-515F3CBDA238}" dt="2025-06-21T22:00:20.463" v="826" actId="255"/>
          <ac:spMkLst>
            <pc:docMk/>
            <pc:sldMk cId="2466262330" sldId="1400"/>
            <ac:spMk id="3" creationId="{1187BD73-886B-4556-F9F9-39332FDF523E}"/>
          </ac:spMkLst>
        </pc:spChg>
      </pc:sldChg>
      <pc:sldChg chg="modSp add mod">
        <pc:chgData name="Ed Godfrey" userId="61aa7c48ee0e3db0" providerId="LiveId" clId="{1B8F0197-79F6-4913-8AB9-515F3CBDA238}" dt="2025-06-21T22:00:46.443" v="833" actId="255"/>
        <pc:sldMkLst>
          <pc:docMk/>
          <pc:sldMk cId="2360452134" sldId="1401"/>
        </pc:sldMkLst>
        <pc:spChg chg="mod">
          <ac:chgData name="Ed Godfrey" userId="61aa7c48ee0e3db0" providerId="LiveId" clId="{1B8F0197-79F6-4913-8AB9-515F3CBDA238}" dt="2025-06-21T22:00:46.443" v="833" actId="255"/>
          <ac:spMkLst>
            <pc:docMk/>
            <pc:sldMk cId="2360452134" sldId="1401"/>
            <ac:spMk id="3" creationId="{7A143280-B0B0-587B-1FF7-8759D3D9B4EB}"/>
          </ac:spMkLst>
        </pc:spChg>
      </pc:sldChg>
      <pc:sldChg chg="add">
        <pc:chgData name="Ed Godfrey" userId="61aa7c48ee0e3db0" providerId="LiveId" clId="{1B8F0197-79F6-4913-8AB9-515F3CBDA238}" dt="2025-06-21T22:01:24.542" v="834"/>
        <pc:sldMkLst>
          <pc:docMk/>
          <pc:sldMk cId="718943470" sldId="14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6/21/2025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362107-8677-4C69-8309-1D3CF4C57A75}" type="slidenum">
              <a:rPr lang="en-US" smtClean="0"/>
              <a:t>10</a:t>
            </a:fld>
            <a:endParaRPr lang="en-US"/>
          </a:p>
        </p:txBody>
      </p:sp>
    </p:spTree>
    <p:extLst>
      <p:ext uri="{BB962C8B-B14F-4D97-AF65-F5344CB8AC3E}">
        <p14:creationId xmlns:p14="http://schemas.microsoft.com/office/powerpoint/2010/main" val="2598933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6/21/2025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6/21/2025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6/21/2025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Weakness</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:26-27 (Part 2)</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22,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83368-B17C-939A-EE85-0E13F8B94D7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F32B75A-8CF4-E946-62A5-F052222579D1}"/>
              </a:ext>
            </a:extLst>
          </p:cNvPr>
          <p:cNvSpPr txBox="1">
            <a:spLocks noChangeArrowheads="1"/>
          </p:cNvSpPr>
          <p:nvPr/>
        </p:nvSpPr>
        <p:spPr bwMode="auto">
          <a:xfrm>
            <a:off x="173038" y="80125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This is the confidence which we have before Him, that, if we ask anything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according to His will</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He hears us.</a:t>
            </a:r>
          </a:p>
        </p:txBody>
      </p:sp>
      <p:sp>
        <p:nvSpPr>
          <p:cNvPr id="6" name="TextBox 5">
            <a:extLst>
              <a:ext uri="{FF2B5EF4-FFF2-40B4-BE49-F238E27FC236}">
                <a16:creationId xmlns:a16="http://schemas.microsoft.com/office/drawing/2014/main" id="{B83AEFDA-FB52-973B-A853-41102243645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5:14;  John 14:13-14</a:t>
            </a:r>
          </a:p>
        </p:txBody>
      </p:sp>
      <p:sp>
        <p:nvSpPr>
          <p:cNvPr id="2" name="Text Box 3">
            <a:extLst>
              <a:ext uri="{FF2B5EF4-FFF2-40B4-BE49-F238E27FC236}">
                <a16:creationId xmlns:a16="http://schemas.microsoft.com/office/drawing/2014/main" id="{88559135-BE19-3FF9-C8D8-FB335750785F}"/>
              </a:ext>
            </a:extLst>
          </p:cNvPr>
          <p:cNvSpPr txBox="1">
            <a:spLocks noChangeArrowheads="1"/>
          </p:cNvSpPr>
          <p:nvPr/>
        </p:nvSpPr>
        <p:spPr bwMode="auto">
          <a:xfrm>
            <a:off x="147020" y="325080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13 Whatever you ask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in My name</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that will I do, so that the Father may be glorified in the Son. 14 If you ask Me anything </a:t>
            </a:r>
            <a:r>
              <a:rPr lang="en-US" sz="4400" u="sng" dirty="0">
                <a:solidFill>
                  <a:schemeClr val="tx1"/>
                </a:solidFill>
                <a:latin typeface="Calibri" panose="020F0502020204030204" pitchFamily="34" charset="0"/>
                <a:ea typeface="Calibri" panose="020F0502020204030204" pitchFamily="34" charset="0"/>
                <a:cs typeface="Calibri" panose="020F0502020204030204" pitchFamily="34" charset="0"/>
              </a:rPr>
              <a:t>in My name</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I will do it</a:t>
            </a:r>
          </a:p>
        </p:txBody>
      </p:sp>
    </p:spTree>
    <p:extLst>
      <p:ext uri="{BB962C8B-B14F-4D97-AF65-F5344CB8AC3E}">
        <p14:creationId xmlns:p14="http://schemas.microsoft.com/office/powerpoint/2010/main" val="204039456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7749A-CA24-1C28-A775-86D6F1B24BE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E64F4B-8BA6-A84D-31ED-8E678E08C75C}"/>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ABDF103-8E5F-AC78-0971-996C14805B2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83617929"/>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09CDC-B274-E261-E871-75C87A118B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0C81EB-CB7C-5B42-8F18-5E04E249EC99}"/>
              </a:ext>
            </a:extLst>
          </p:cNvPr>
          <p:cNvSpPr txBox="1">
            <a:spLocks noChangeArrowheads="1"/>
          </p:cNvSpPr>
          <p:nvPr/>
        </p:nvSpPr>
        <p:spPr bwMode="auto">
          <a:xfrm>
            <a:off x="173038" y="823556"/>
            <a:ext cx="11805602"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Whatever your circumstances, start with the realization of who and what God is; and that you are in relationship with God. Whenever you find that you do not know what to pray for as you ought, you can always worship God; you can always adore Him…although you may be in perplexity about your situation, you should not be in any difficulty with regard to God. If you cannot talk to Him about your particular problem, and do not know what to say to Him about it, talk to Him about something that you do know.</a:t>
            </a:r>
          </a:p>
        </p:txBody>
      </p:sp>
      <p:sp>
        <p:nvSpPr>
          <p:cNvPr id="6" name="TextBox 5">
            <a:extLst>
              <a:ext uri="{FF2B5EF4-FFF2-40B4-BE49-F238E27FC236}">
                <a16:creationId xmlns:a16="http://schemas.microsoft.com/office/drawing/2014/main" id="{E6B75A5A-1153-540F-4A3D-CB0B714D306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722476942"/>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72E54-671D-08A0-6251-805CA9F61E8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5469CB4-8AD5-B802-812D-C87B063C20C4}"/>
              </a:ext>
            </a:extLst>
          </p:cNvPr>
          <p:cNvSpPr txBox="1">
            <a:spLocks noChangeArrowheads="1"/>
          </p:cNvSpPr>
          <p:nvPr/>
        </p:nvSpPr>
        <p:spPr bwMode="auto">
          <a:xfrm>
            <a:off x="173038" y="823556"/>
            <a:ext cx="11805602" cy="30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A second principle is that spiritual requests are always right, because they are always in accordance with God’s will…I mean, for instance, that prayer for the success of God’s work and God’s Kingdom is always right, so you can always pray for that.</a:t>
            </a:r>
          </a:p>
        </p:txBody>
      </p:sp>
      <p:sp>
        <p:nvSpPr>
          <p:cNvPr id="6" name="TextBox 5">
            <a:extLst>
              <a:ext uri="{FF2B5EF4-FFF2-40B4-BE49-F238E27FC236}">
                <a16:creationId xmlns:a16="http://schemas.microsoft.com/office/drawing/2014/main" id="{97BA234D-8074-7DAA-C8A0-7C93EBB0974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54692641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65C7F-D869-3FE2-BE7F-26343FFC7E2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C19AC05-058E-5F9A-F429-247101F1FFD6}"/>
              </a:ext>
            </a:extLst>
          </p:cNvPr>
          <p:cNvSpPr txBox="1">
            <a:spLocks noChangeArrowheads="1"/>
          </p:cNvSpPr>
          <p:nvPr/>
        </p:nvSpPr>
        <p:spPr bwMode="auto">
          <a:xfrm>
            <a:off x="173038" y="823556"/>
            <a:ext cx="11805602"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Thirdly, it is always right to plead the promises of God…whenever you have a clear promise of God, plead it. The promises of God are meant to be used.</a:t>
            </a:r>
          </a:p>
        </p:txBody>
      </p:sp>
      <p:sp>
        <p:nvSpPr>
          <p:cNvPr id="6" name="TextBox 5">
            <a:extLst>
              <a:ext uri="{FF2B5EF4-FFF2-40B4-BE49-F238E27FC236}">
                <a16:creationId xmlns:a16="http://schemas.microsoft.com/office/drawing/2014/main" id="{02D6F773-4936-283C-E66F-FA64B2E713F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968233260"/>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48CC7-D367-6927-F3CF-34182A7CF4D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FC5934C-D794-1A51-C39E-C892611FEB5E}"/>
              </a:ext>
            </a:extLst>
          </p:cNvPr>
          <p:cNvSpPr txBox="1">
            <a:spLocks noChangeArrowheads="1"/>
          </p:cNvSpPr>
          <p:nvPr/>
        </p:nvSpPr>
        <p:spPr bwMode="auto">
          <a:xfrm>
            <a:off x="173038" y="823556"/>
            <a:ext cx="11805602"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We should exercise great care and caution concerning purely personal requests…Otherwise we may well find ourselves praying for something against the will of God…If we are too urgent and insistent concerning particular requests with regard to personal matters we may bring upon ourselves most undesirable results.</a:t>
            </a:r>
          </a:p>
        </p:txBody>
      </p:sp>
      <p:sp>
        <p:nvSpPr>
          <p:cNvPr id="6" name="TextBox 5">
            <a:extLst>
              <a:ext uri="{FF2B5EF4-FFF2-40B4-BE49-F238E27FC236}">
                <a16:creationId xmlns:a16="http://schemas.microsoft.com/office/drawing/2014/main" id="{63C31D20-65E4-7A05-F3E1-AE699708ACE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338761806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3CBF9-D4A0-F5E5-2A22-643014A68C8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187BD73-886B-4556-F9F9-39332FDF523E}"/>
              </a:ext>
            </a:extLst>
          </p:cNvPr>
          <p:cNvSpPr txBox="1">
            <a:spLocks noChangeArrowheads="1"/>
          </p:cNvSpPr>
          <p:nvPr/>
        </p:nvSpPr>
        <p:spPr bwMode="auto">
          <a:xfrm>
            <a:off x="173038" y="823556"/>
            <a:ext cx="11805602" cy="549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Where God’s will is not certainly known, exercise great care and caution…submit yourself entirely to God and His will. Tell Him that your one desire is not so much to do this, or to do that, but to do His will; that to know His will in the matter is your supreme desire…having done that, let your requests be made known to Him. We should never demand anything of God, never claim anything of God…When you realize who God is, you do not claim, you ‘make your requests known.’</a:t>
            </a:r>
          </a:p>
        </p:txBody>
      </p:sp>
      <p:sp>
        <p:nvSpPr>
          <p:cNvPr id="6" name="TextBox 5">
            <a:extLst>
              <a:ext uri="{FF2B5EF4-FFF2-40B4-BE49-F238E27FC236}">
                <a16:creationId xmlns:a16="http://schemas.microsoft.com/office/drawing/2014/main" id="{3B5F16BC-3E30-AAC0-8A96-EA1E25D58C7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2466262330"/>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1C33C-F4AA-D3B2-B87C-DB0AD12C8BD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A143280-B0B0-587B-1FF7-8759D3D9B4EB}"/>
              </a:ext>
            </a:extLst>
          </p:cNvPr>
          <p:cNvSpPr txBox="1">
            <a:spLocks noChangeArrowheads="1"/>
          </p:cNvSpPr>
          <p:nvPr/>
        </p:nvSpPr>
        <p:spPr bwMode="auto">
          <a:xfrm>
            <a:off x="173038" y="823556"/>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…it is in no sense wrong, but essentially right, to tell God when we are in a perplexing position that we do not know ‘the what’ to pray for ‘as we ought.’ </a:t>
            </a:r>
          </a:p>
        </p:txBody>
      </p:sp>
      <p:sp>
        <p:nvSpPr>
          <p:cNvPr id="6" name="TextBox 5">
            <a:extLst>
              <a:ext uri="{FF2B5EF4-FFF2-40B4-BE49-F238E27FC236}">
                <a16:creationId xmlns:a16="http://schemas.microsoft.com/office/drawing/2014/main" id="{0BD4264C-C593-CC2F-6161-4EB1D1768BA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2360452134"/>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04D638-9865-94D7-AF6E-7DBBC74179D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4CBE680D-8837-8D60-73BB-70A4BB26C4FD}"/>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Weakness</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:26-27 (Part 2)</a:t>
            </a:r>
          </a:p>
        </p:txBody>
      </p:sp>
      <p:sp>
        <p:nvSpPr>
          <p:cNvPr id="4" name="TextBox 3">
            <a:extLst>
              <a:ext uri="{FF2B5EF4-FFF2-40B4-BE49-F238E27FC236}">
                <a16:creationId xmlns:a16="http://schemas.microsoft.com/office/drawing/2014/main" id="{98F41C01-4D6D-09BB-C239-841744C04AE5}"/>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22, 2025</a:t>
            </a:r>
          </a:p>
        </p:txBody>
      </p:sp>
      <p:pic>
        <p:nvPicPr>
          <p:cNvPr id="5" name="Picture 4" descr="A close up of a book cover&#10;&#10;Description automatically generated">
            <a:extLst>
              <a:ext uri="{FF2B5EF4-FFF2-40B4-BE49-F238E27FC236}">
                <a16:creationId xmlns:a16="http://schemas.microsoft.com/office/drawing/2014/main" id="{BF709167-A06E-E662-33ED-E887B4E934F2}"/>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718943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950D3-A5C9-0586-5C46-2CCAD95ED0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C5845A-1FEA-B6B7-A015-8F574B2B660C}"/>
              </a:ext>
            </a:extLst>
          </p:cNvPr>
          <p:cNvSpPr txBox="1">
            <a:spLocks noChangeArrowheads="1"/>
          </p:cNvSpPr>
          <p:nvPr/>
        </p:nvSpPr>
        <p:spPr bwMode="auto">
          <a:xfrm>
            <a:off x="173038" y="756650"/>
            <a:ext cx="11805602" cy="4324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5500" b="0" dirty="0">
                <a:solidFill>
                  <a:schemeClr val="tx1"/>
                </a:solidFill>
                <a:latin typeface="Calibri" panose="020F0502020204030204" pitchFamily="34" charset="0"/>
                <a:ea typeface="Calibri" panose="020F0502020204030204" pitchFamily="34" charset="0"/>
                <a:cs typeface="Calibri" panose="020F0502020204030204" pitchFamily="34" charset="0"/>
              </a:rPr>
              <a:t>However, you are not in the flesh but in </a:t>
            </a:r>
            <a:r>
              <a:rPr lang="en-US" sz="5500" b="0" u="sng" dirty="0">
                <a:solidFill>
                  <a:schemeClr val="tx1"/>
                </a:solidFill>
                <a:latin typeface="Calibri" panose="020F0502020204030204" pitchFamily="34" charset="0"/>
                <a:ea typeface="Calibri" panose="020F0502020204030204" pitchFamily="34" charset="0"/>
                <a:cs typeface="Calibri" panose="020F0502020204030204" pitchFamily="34" charset="0"/>
              </a:rPr>
              <a:t>the Spirit</a:t>
            </a:r>
            <a:r>
              <a:rPr lang="en-US" sz="5500" b="0" dirty="0">
                <a:solidFill>
                  <a:schemeClr val="tx1"/>
                </a:solidFill>
                <a:latin typeface="Calibri" panose="020F0502020204030204" pitchFamily="34" charset="0"/>
                <a:ea typeface="Calibri" panose="020F0502020204030204" pitchFamily="34" charset="0"/>
                <a:cs typeface="Calibri" panose="020F0502020204030204" pitchFamily="34" charset="0"/>
              </a:rPr>
              <a:t>, if indeed </a:t>
            </a:r>
            <a:r>
              <a:rPr lang="en-US" sz="5500" b="0" u="sng" dirty="0">
                <a:solidFill>
                  <a:schemeClr val="tx1"/>
                </a:solidFill>
                <a:latin typeface="Calibri" panose="020F0502020204030204" pitchFamily="34" charset="0"/>
                <a:ea typeface="Calibri" panose="020F0502020204030204" pitchFamily="34" charset="0"/>
                <a:cs typeface="Calibri" panose="020F0502020204030204" pitchFamily="34" charset="0"/>
              </a:rPr>
              <a:t>the Spirit of God</a:t>
            </a:r>
            <a:r>
              <a:rPr lang="en-US" sz="5500" b="0" dirty="0">
                <a:solidFill>
                  <a:schemeClr val="tx1"/>
                </a:solidFill>
                <a:latin typeface="Calibri" panose="020F0502020204030204" pitchFamily="34" charset="0"/>
                <a:ea typeface="Calibri" panose="020F0502020204030204" pitchFamily="34" charset="0"/>
                <a:cs typeface="Calibri" panose="020F0502020204030204" pitchFamily="34" charset="0"/>
              </a:rPr>
              <a:t> dwells in you. But if anyone does not have </a:t>
            </a:r>
            <a:r>
              <a:rPr lang="en-US" sz="5500" b="0" u="sng" dirty="0">
                <a:solidFill>
                  <a:schemeClr val="tx1"/>
                </a:solidFill>
                <a:latin typeface="Calibri" panose="020F0502020204030204" pitchFamily="34" charset="0"/>
                <a:ea typeface="Calibri" panose="020F0502020204030204" pitchFamily="34" charset="0"/>
                <a:cs typeface="Calibri" panose="020F0502020204030204" pitchFamily="34" charset="0"/>
              </a:rPr>
              <a:t>the Spirit of Christ</a:t>
            </a:r>
            <a:r>
              <a:rPr lang="en-US" sz="5500" b="0" dirty="0">
                <a:solidFill>
                  <a:schemeClr val="tx1"/>
                </a:solidFill>
                <a:latin typeface="Calibri" panose="020F0502020204030204" pitchFamily="34" charset="0"/>
                <a:ea typeface="Calibri" panose="020F0502020204030204" pitchFamily="34" charset="0"/>
                <a:cs typeface="Calibri" panose="020F0502020204030204" pitchFamily="34" charset="0"/>
              </a:rPr>
              <a:t>, he does not belong to Him. </a:t>
            </a:r>
          </a:p>
        </p:txBody>
      </p:sp>
      <p:sp>
        <p:nvSpPr>
          <p:cNvPr id="6" name="TextBox 5">
            <a:extLst>
              <a:ext uri="{FF2B5EF4-FFF2-40B4-BE49-F238E27FC236}">
                <a16:creationId xmlns:a16="http://schemas.microsoft.com/office/drawing/2014/main" id="{B1AA492F-7A6D-B7D4-EEBF-E1FA7EABA7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8:9</a:t>
            </a:r>
          </a:p>
        </p:txBody>
      </p:sp>
    </p:spTree>
    <p:extLst>
      <p:ext uri="{BB962C8B-B14F-4D97-AF65-F5344CB8AC3E}">
        <p14:creationId xmlns:p14="http://schemas.microsoft.com/office/powerpoint/2010/main" val="216352018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979672"/>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sz="4000" i="0" dirty="0">
                <a:solidFill>
                  <a:schemeClr val="tx1"/>
                </a:solidFill>
                <a:latin typeface="Arial" panose="020B0604020202020204" pitchFamily="34" charset="0"/>
              </a:rPr>
              <a:t>Our human infirmity (8:26a)</a:t>
            </a:r>
          </a:p>
          <a:p>
            <a:pPr marL="571500" lvl="0" indent="-571500">
              <a:buFont typeface="+mj-lt"/>
              <a:buAutoNum type="romanUcPeriod"/>
            </a:pPr>
            <a:r>
              <a:rPr lang="en-US" sz="4000" i="0" dirty="0">
                <a:solidFill>
                  <a:schemeClr val="tx1"/>
                </a:solidFill>
                <a:latin typeface="Arial" panose="020B0604020202020204" pitchFamily="34" charset="0"/>
              </a:rPr>
              <a:t>The Spirit’s intercession (8:26b)</a:t>
            </a:r>
          </a:p>
          <a:p>
            <a:pPr marL="571500" lvl="0" indent="-571500">
              <a:buFont typeface="+mj-lt"/>
              <a:buAutoNum type="romanUcPeriod"/>
            </a:pPr>
            <a:r>
              <a:rPr lang="en-US" sz="4000" i="0" dirty="0">
                <a:solidFill>
                  <a:schemeClr val="tx1"/>
                </a:solidFill>
                <a:latin typeface="Arial" panose="020B0604020202020204" pitchFamily="34" charset="0"/>
              </a:rPr>
              <a:t>The Father’s investigation (8:27)</a:t>
            </a: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8:26-27</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Our human infirmity </a:t>
            </a:r>
            <a:r>
              <a:rPr lang="en-US" sz="3600" i="0" baseline="30000" dirty="0">
                <a:solidFill>
                  <a:schemeClr val="tx1"/>
                </a:solidFill>
                <a:latin typeface="Arial" panose="020B0604020202020204" pitchFamily="34" charset="0"/>
              </a:rPr>
              <a:t>(8:26a)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In the same way the Spirit also helps our weakness…</a:t>
            </a: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2" name="Text Box 3">
            <a:extLst>
              <a:ext uri="{FF2B5EF4-FFF2-40B4-BE49-F238E27FC236}">
                <a16:creationId xmlns:a16="http://schemas.microsoft.com/office/drawing/2014/main" id="{F369D293-56B7-320E-68D9-8B84231B038B}"/>
              </a:ext>
            </a:extLst>
          </p:cNvPr>
          <p:cNvSpPr txBox="1">
            <a:spLocks noChangeArrowheads="1"/>
          </p:cNvSpPr>
          <p:nvPr/>
        </p:nvSpPr>
        <p:spPr bwMode="auto">
          <a:xfrm>
            <a:off x="1103970" y="1972127"/>
            <a:ext cx="1087466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lvl="0"/>
            <a:r>
              <a:rPr lang="en-US" i="0" dirty="0">
                <a:solidFill>
                  <a:schemeClr val="tx1"/>
                </a:solidFill>
                <a:latin typeface="Arial" panose="020B0604020202020204" pitchFamily="34" charset="0"/>
              </a:rPr>
              <a:t>Weakness - </a:t>
            </a:r>
            <a:r>
              <a:rPr lang="en-US" b="0" i="0" dirty="0">
                <a:solidFill>
                  <a:schemeClr val="tx1"/>
                </a:solidFill>
                <a:latin typeface="Arial" panose="020B0604020202020204" pitchFamily="34" charset="0"/>
              </a:rPr>
              <a:t>any physical, emotional, or spiritual frailty experienced by believers</a:t>
            </a:r>
            <a:endParaRPr lang="en-US" sz="3600" b="0" i="0" dirty="0">
              <a:solidFill>
                <a:schemeClr val="tx1"/>
              </a:solidFill>
              <a:latin typeface="Arial" panose="020B0604020202020204" pitchFamily="34" charset="0"/>
            </a:endParaRP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par>
                          <p:cTn id="12" fill="hold">
                            <p:stCondLst>
                              <p:cond delay="5250"/>
                            </p:stCondLst>
                            <p:childTnLst>
                              <p:par>
                                <p:cTn id="13" presetID="10" presetClass="entr" presetSubtype="0" fill="hold" grpId="0" nodeType="afterEffect">
                                  <p:stCondLst>
                                    <p:cond delay="575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78F07-75C8-139D-E16C-543D159A2CF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104D7E-38BA-E4C9-1698-24AC7AFE5377}"/>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Our human infirmity </a:t>
            </a:r>
            <a:r>
              <a:rPr lang="en-US" sz="3600" b="0" i="0" baseline="30000" dirty="0">
                <a:solidFill>
                  <a:schemeClr val="tx1"/>
                </a:solidFill>
                <a:latin typeface="Arial" panose="020B0604020202020204" pitchFamily="34" charset="0"/>
              </a:rPr>
              <a:t>(8:26a)</a:t>
            </a:r>
          </a:p>
          <a:p>
            <a:pPr marL="857250" lvl="0" indent="-857250">
              <a:buFont typeface="+mj-lt"/>
              <a:buAutoNum type="romanUcPeriod"/>
            </a:pPr>
            <a:r>
              <a:rPr lang="en-US" sz="3600" i="0" dirty="0">
                <a:solidFill>
                  <a:schemeClr val="tx1"/>
                </a:solidFill>
                <a:latin typeface="Arial" panose="020B0604020202020204" pitchFamily="34" charset="0"/>
              </a:rPr>
              <a:t>The Spirit’s intercession </a:t>
            </a:r>
            <a:r>
              <a:rPr lang="en-US" sz="3600" i="0" baseline="30000" dirty="0">
                <a:solidFill>
                  <a:schemeClr val="tx1"/>
                </a:solidFill>
                <a:latin typeface="Arial" panose="020B0604020202020204" pitchFamily="34" charset="0"/>
              </a:rPr>
              <a:t>(8:26-27)</a:t>
            </a:r>
          </a:p>
        </p:txBody>
      </p:sp>
      <p:sp>
        <p:nvSpPr>
          <p:cNvPr id="6" name="TextBox 5">
            <a:extLst>
              <a:ext uri="{FF2B5EF4-FFF2-40B4-BE49-F238E27FC236}">
                <a16:creationId xmlns:a16="http://schemas.microsoft.com/office/drawing/2014/main" id="{0AC72C2D-FC79-4D8F-FDDF-6701081DA680}"/>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2" name="Text Box 3">
            <a:extLst>
              <a:ext uri="{FF2B5EF4-FFF2-40B4-BE49-F238E27FC236}">
                <a16:creationId xmlns:a16="http://schemas.microsoft.com/office/drawing/2014/main" id="{0054C1F1-44C8-BDE4-F70E-D46CAD70E8E5}"/>
              </a:ext>
            </a:extLst>
          </p:cNvPr>
          <p:cNvSpPr txBox="1">
            <a:spLocks noChangeArrowheads="1"/>
          </p:cNvSpPr>
          <p:nvPr/>
        </p:nvSpPr>
        <p:spPr bwMode="auto">
          <a:xfrm>
            <a:off x="1103970" y="2217453"/>
            <a:ext cx="10874669"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lvl="0" indent="-514350">
              <a:buAutoNum type="alphaUcPeriod"/>
            </a:pPr>
            <a:r>
              <a:rPr lang="en-US" i="0" dirty="0">
                <a:solidFill>
                  <a:schemeClr val="tx1"/>
                </a:solidFill>
                <a:latin typeface="Arial" panose="020B0604020202020204" pitchFamily="34" charset="0"/>
              </a:rPr>
              <a:t>The Spirit’s assistance (8:26a)</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In the same way the Spirit also helps our weakness…</a:t>
            </a:r>
          </a:p>
          <a:p>
            <a:pPr lvl="0"/>
            <a:endParaRPr lang="en-US" sz="3600" b="0" i="0" dirty="0">
              <a:solidFill>
                <a:schemeClr val="tx1"/>
              </a:solidFill>
              <a:latin typeface="Arial" panose="020B0604020202020204" pitchFamily="34" charset="0"/>
            </a:endParaRPr>
          </a:p>
          <a:p>
            <a:pPr lvl="0"/>
            <a:r>
              <a:rPr lang="en-US" b="0" dirty="0" err="1">
                <a:solidFill>
                  <a:schemeClr val="tx1"/>
                </a:solidFill>
                <a:latin typeface="Arial" panose="020B0604020202020204" pitchFamily="34" charset="0"/>
              </a:rPr>
              <a:t>Sunantilambanomai</a:t>
            </a:r>
            <a:r>
              <a:rPr lang="en-US" b="0" dirty="0">
                <a:solidFill>
                  <a:schemeClr val="tx1"/>
                </a:solidFill>
                <a:latin typeface="Arial" panose="020B0604020202020204" pitchFamily="34" charset="0"/>
              </a:rPr>
              <a:t> – to lend assistance </a:t>
            </a:r>
            <a:endParaRPr lang="en-US" sz="3600" b="0" i="0" dirty="0">
              <a:solidFill>
                <a:schemeClr val="tx1"/>
              </a:solidFill>
              <a:latin typeface="Arial" panose="020B0604020202020204" pitchFamily="34" charset="0"/>
            </a:endParaRPr>
          </a:p>
        </p:txBody>
      </p:sp>
    </p:spTree>
    <p:extLst>
      <p:ext uri="{BB962C8B-B14F-4D97-AF65-F5344CB8AC3E}">
        <p14:creationId xmlns:p14="http://schemas.microsoft.com/office/powerpoint/2010/main" val="37841191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2250"/>
                                        <p:tgtEl>
                                          <p:spTgt spid="2">
                                            <p:txEl>
                                              <p:pRg st="0" end="0"/>
                                            </p:txEl>
                                          </p:spTgt>
                                        </p:tgtEl>
                                      </p:cBhvr>
                                    </p:animEffect>
                                  </p:childTnLst>
                                </p:cTn>
                              </p:par>
                            </p:childTnLst>
                          </p:cTn>
                        </p:par>
                        <p:par>
                          <p:cTn id="17" fill="hold">
                            <p:stCondLst>
                              <p:cond delay="2250"/>
                            </p:stCondLst>
                            <p:childTnLst>
                              <p:par>
                                <p:cTn id="18" presetID="10" presetClass="entr" presetSubtype="0" fill="hold" grpId="0" nodeType="afterEffect">
                                  <p:stCondLst>
                                    <p:cond delay="75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225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75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225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65147-1888-8F84-2B78-8EB246957F0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3C3A2C3-FB6D-1F3A-CE78-64AB35FC9D42}"/>
              </a:ext>
            </a:extLst>
          </p:cNvPr>
          <p:cNvSpPr txBox="1">
            <a:spLocks noChangeArrowheads="1"/>
          </p:cNvSpPr>
          <p:nvPr/>
        </p:nvSpPr>
        <p:spPr bwMode="auto">
          <a:xfrm>
            <a:off x="173038" y="756650"/>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But Martha was distracted with all her preparations; and she came up to Him and said, "Lord, do You not care that my sister has left me to do all the serving alone? Then tell her to </a:t>
            </a:r>
            <a:r>
              <a:rPr lang="en-US" sz="4800" u="sng" dirty="0">
                <a:solidFill>
                  <a:schemeClr val="tx1"/>
                </a:solidFill>
                <a:latin typeface="Calibri" panose="020F0502020204030204" pitchFamily="34" charset="0"/>
                <a:ea typeface="Calibri" panose="020F0502020204030204" pitchFamily="34" charset="0"/>
                <a:cs typeface="Calibri" panose="020F0502020204030204" pitchFamily="34" charset="0"/>
              </a:rPr>
              <a:t>help</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sz="4800" b="0" baseline="30000" dirty="0">
                <a:solidFill>
                  <a:schemeClr val="tx1"/>
                </a:solidFill>
                <a:latin typeface="Calibri" panose="020F0502020204030204" pitchFamily="34" charset="0"/>
                <a:ea typeface="Calibri" panose="020F0502020204030204" pitchFamily="34" charset="0"/>
                <a:cs typeface="Calibri" panose="020F0502020204030204" pitchFamily="34" charset="0"/>
              </a:rPr>
              <a:t>[lend assistance to]</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me." </a:t>
            </a:r>
          </a:p>
        </p:txBody>
      </p:sp>
      <p:sp>
        <p:nvSpPr>
          <p:cNvPr id="6" name="TextBox 5">
            <a:extLst>
              <a:ext uri="{FF2B5EF4-FFF2-40B4-BE49-F238E27FC236}">
                <a16:creationId xmlns:a16="http://schemas.microsoft.com/office/drawing/2014/main" id="{917F98CE-6C9D-4975-3A9A-1D90D1C296F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Luke 10:40</a:t>
            </a:r>
          </a:p>
        </p:txBody>
      </p:sp>
    </p:spTree>
    <p:extLst>
      <p:ext uri="{BB962C8B-B14F-4D97-AF65-F5344CB8AC3E}">
        <p14:creationId xmlns:p14="http://schemas.microsoft.com/office/powerpoint/2010/main" val="323378801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73E15-3AF6-557E-C8DB-D93FEAD0982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D60C93-C5F9-9B7E-FA93-66559E0F398F}"/>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DDD94F1C-3229-9D83-13A9-FE3728D5584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382926094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B24B5-D553-5B33-9C52-E5C3536F128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51995F8-A93C-F262-722E-5861D931CF97}"/>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Our human infirmity </a:t>
            </a:r>
            <a:r>
              <a:rPr lang="en-US" sz="3600" b="0" i="0" baseline="30000" dirty="0">
                <a:solidFill>
                  <a:schemeClr val="tx1"/>
                </a:solidFill>
                <a:latin typeface="Arial" panose="020B0604020202020204" pitchFamily="34" charset="0"/>
              </a:rPr>
              <a:t>(8:26a)</a:t>
            </a:r>
          </a:p>
          <a:p>
            <a:pPr marL="857250" lvl="0" indent="-857250">
              <a:buFont typeface="+mj-lt"/>
              <a:buAutoNum type="romanUcPeriod"/>
            </a:pPr>
            <a:r>
              <a:rPr lang="en-US" sz="3600" i="0" dirty="0">
                <a:solidFill>
                  <a:schemeClr val="tx1"/>
                </a:solidFill>
                <a:latin typeface="Arial" panose="020B0604020202020204" pitchFamily="34" charset="0"/>
              </a:rPr>
              <a:t>The Spirit’s intercession </a:t>
            </a:r>
            <a:r>
              <a:rPr lang="en-US" sz="3600" i="0" baseline="30000" dirty="0">
                <a:solidFill>
                  <a:schemeClr val="tx1"/>
                </a:solidFill>
                <a:latin typeface="Arial" panose="020B0604020202020204" pitchFamily="34" charset="0"/>
              </a:rPr>
              <a:t>(8:26-27)</a:t>
            </a:r>
          </a:p>
        </p:txBody>
      </p:sp>
      <p:sp>
        <p:nvSpPr>
          <p:cNvPr id="6" name="TextBox 5">
            <a:extLst>
              <a:ext uri="{FF2B5EF4-FFF2-40B4-BE49-F238E27FC236}">
                <a16:creationId xmlns:a16="http://schemas.microsoft.com/office/drawing/2014/main" id="{7B1605DC-958D-9735-19D5-44AC1F0B5B85}"/>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2" name="Text Box 3">
            <a:extLst>
              <a:ext uri="{FF2B5EF4-FFF2-40B4-BE49-F238E27FC236}">
                <a16:creationId xmlns:a16="http://schemas.microsoft.com/office/drawing/2014/main" id="{CA857EBA-4517-DE18-4E5C-6738D9D743CB}"/>
              </a:ext>
            </a:extLst>
          </p:cNvPr>
          <p:cNvSpPr txBox="1">
            <a:spLocks noChangeArrowheads="1"/>
          </p:cNvSpPr>
          <p:nvPr/>
        </p:nvSpPr>
        <p:spPr bwMode="auto">
          <a:xfrm>
            <a:off x="1103970" y="2217453"/>
            <a:ext cx="10874669"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lvl="0" indent="-514350">
              <a:buAutoNum type="alphaUcPeriod"/>
            </a:pPr>
            <a:r>
              <a:rPr lang="en-US" b="0" i="0" dirty="0">
                <a:solidFill>
                  <a:schemeClr val="tx1"/>
                </a:solidFill>
                <a:latin typeface="Arial" panose="020B0604020202020204" pitchFamily="34" charset="0"/>
              </a:rPr>
              <a:t>The Spirit’s assistance (8:26a)</a:t>
            </a:r>
          </a:p>
          <a:p>
            <a:pPr marL="514350" lvl="0" indent="-514350">
              <a:buAutoNum type="alphaUcPeriod"/>
            </a:pPr>
            <a:r>
              <a:rPr lang="en-US" i="0" dirty="0">
                <a:solidFill>
                  <a:schemeClr val="tx1"/>
                </a:solidFill>
                <a:latin typeface="Arial" panose="020B0604020202020204" pitchFamily="34" charset="0"/>
              </a:rPr>
              <a:t>The Spirit’s advocacy (8:26b)</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we do not know how to pray as we should, but the Spirit Himself </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intercedes for us </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with groanings too deep for words…</a:t>
            </a:r>
          </a:p>
          <a:p>
            <a:pPr lvl="0"/>
            <a:endPar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514350" lvl="0" indent="-514350">
              <a:buAutoNum type="arabicPeriod"/>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 Spirit’s advocacy is “for us” (v. 26)</a:t>
            </a:r>
          </a:p>
          <a:p>
            <a:pPr marL="514350" lvl="0" indent="-514350">
              <a:buAutoNum type="arabicPeriod"/>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 Spirit’s advocacy is with groanings too deep for words…(v. 26)</a:t>
            </a:r>
          </a:p>
          <a:p>
            <a:pPr marL="514350" lvl="0" indent="-514350">
              <a:buAutoNum type="arabicPeriod"/>
            </a:pP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 Spirit’s advocacy is consistent with God (v. 27b)</a:t>
            </a:r>
          </a:p>
          <a:p>
            <a:pPr lvl="0"/>
            <a:endParaRPr lang="en-US" sz="3600" b="0" i="0" dirty="0">
              <a:solidFill>
                <a:schemeClr val="tx1"/>
              </a:solidFill>
              <a:latin typeface="Arial" panose="020B0604020202020204" pitchFamily="34" charset="0"/>
            </a:endParaRPr>
          </a:p>
        </p:txBody>
      </p:sp>
    </p:spTree>
    <p:extLst>
      <p:ext uri="{BB962C8B-B14F-4D97-AF65-F5344CB8AC3E}">
        <p14:creationId xmlns:p14="http://schemas.microsoft.com/office/powerpoint/2010/main" val="283893262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250"/>
                                        <p:tgtEl>
                                          <p:spTgt spid="2">
                                            <p:txEl>
                                              <p:pRg st="1" end="1"/>
                                            </p:txEl>
                                          </p:spTgt>
                                        </p:tgtEl>
                                      </p:cBhvr>
                                    </p:animEffect>
                                  </p:childTnLst>
                                </p:cTn>
                              </p:par>
                            </p:childTnLst>
                          </p:cTn>
                        </p:par>
                        <p:par>
                          <p:cTn id="8" fill="hold">
                            <p:stCondLst>
                              <p:cond delay="2750"/>
                            </p:stCondLst>
                            <p:childTnLst>
                              <p:par>
                                <p:cTn id="9" presetID="10" presetClass="entr" presetSubtype="0" fill="hold" grpId="0" nodeType="afterEffect">
                                  <p:stCondLst>
                                    <p:cond delay="50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2250"/>
                                        <p:tgtEl>
                                          <p:spTgt spid="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fade">
                                      <p:cBhvr>
                                        <p:cTn id="16" dur="2250"/>
                                        <p:tgtEl>
                                          <p:spTgt spid="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225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fade">
                                      <p:cBhvr>
                                        <p:cTn id="26" dur="225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5408</TotalTime>
  <Words>1015</Words>
  <Application>Microsoft Office PowerPoint</Application>
  <PresentationFormat>Widescreen</PresentationFormat>
  <Paragraphs>57</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61</cp:revision>
  <dcterms:created xsi:type="dcterms:W3CDTF">2022-12-30T16:15:56Z</dcterms:created>
  <dcterms:modified xsi:type="dcterms:W3CDTF">2025-06-21T22:01:43Z</dcterms:modified>
</cp:coreProperties>
</file>